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6" r:id="rId3"/>
    <p:sldId id="365" r:id="rId4"/>
    <p:sldId id="257" r:id="rId5"/>
    <p:sldId id="258" r:id="rId6"/>
    <p:sldId id="259" r:id="rId7"/>
    <p:sldId id="301" r:id="rId8"/>
    <p:sldId id="302" r:id="rId9"/>
    <p:sldId id="303" r:id="rId10"/>
    <p:sldId id="305" r:id="rId11"/>
    <p:sldId id="304" r:id="rId12"/>
    <p:sldId id="306" r:id="rId13"/>
    <p:sldId id="307" r:id="rId14"/>
    <p:sldId id="308" r:id="rId15"/>
    <p:sldId id="310" r:id="rId16"/>
    <p:sldId id="312" r:id="rId17"/>
    <p:sldId id="337" r:id="rId18"/>
    <p:sldId id="313" r:id="rId19"/>
    <p:sldId id="350" r:id="rId20"/>
    <p:sldId id="319" r:id="rId21"/>
    <p:sldId id="326" r:id="rId22"/>
    <p:sldId id="335" r:id="rId23"/>
    <p:sldId id="341" r:id="rId24"/>
    <p:sldId id="354" r:id="rId25"/>
    <p:sldId id="336" r:id="rId26"/>
    <p:sldId id="338" r:id="rId27"/>
    <p:sldId id="339" r:id="rId28"/>
    <p:sldId id="328" r:id="rId29"/>
    <p:sldId id="333" r:id="rId30"/>
    <p:sldId id="334" r:id="rId31"/>
    <p:sldId id="340" r:id="rId32"/>
    <p:sldId id="342" r:id="rId33"/>
    <p:sldId id="343" r:id="rId34"/>
    <p:sldId id="344" r:id="rId35"/>
    <p:sldId id="345" r:id="rId36"/>
    <p:sldId id="346" r:id="rId37"/>
    <p:sldId id="331" r:id="rId38"/>
    <p:sldId id="327" r:id="rId39"/>
    <p:sldId id="329" r:id="rId40"/>
    <p:sldId id="332" r:id="rId41"/>
    <p:sldId id="347" r:id="rId42"/>
    <p:sldId id="362" r:id="rId43"/>
    <p:sldId id="320" r:id="rId44"/>
    <p:sldId id="358" r:id="rId45"/>
    <p:sldId id="351" r:id="rId46"/>
    <p:sldId id="311" r:id="rId47"/>
    <p:sldId id="309" r:id="rId48"/>
    <p:sldId id="316" r:id="rId49"/>
    <p:sldId id="314" r:id="rId50"/>
    <p:sldId id="317" r:id="rId51"/>
    <p:sldId id="315" r:id="rId52"/>
    <p:sldId id="361" r:id="rId53"/>
    <p:sldId id="359" r:id="rId54"/>
    <p:sldId id="360" r:id="rId55"/>
    <p:sldId id="352" r:id="rId56"/>
    <p:sldId id="363" r:id="rId57"/>
    <p:sldId id="324" r:id="rId58"/>
    <p:sldId id="348" r:id="rId59"/>
    <p:sldId id="322" r:id="rId60"/>
    <p:sldId id="321" r:id="rId61"/>
    <p:sldId id="349" r:id="rId62"/>
    <p:sldId id="330" r:id="rId63"/>
    <p:sldId id="323" r:id="rId64"/>
    <p:sldId id="325" r:id="rId65"/>
    <p:sldId id="318" r:id="rId66"/>
    <p:sldId id="353" r:id="rId67"/>
    <p:sldId id="355" r:id="rId68"/>
    <p:sldId id="356" r:id="rId69"/>
    <p:sldId id="357" r:id="rId70"/>
    <p:sldId id="364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295" r:id="rId79"/>
    <p:sldId id="294" r:id="rId80"/>
    <p:sldId id="296" r:id="rId81"/>
    <p:sldId id="29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>
        <p:scale>
          <a:sx n="80" d="100"/>
          <a:sy n="80" d="100"/>
        </p:scale>
        <p:origin x="-1896" y="-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2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8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4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2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5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2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4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50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5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0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512F2-0A0E-4B78-840F-42B0FF7FD66D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059D1-18A8-49DD-8B19-62FF2D2E0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5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err="1"/>
              <a:t>A</a:t>
            </a:r>
            <a:r>
              <a:rPr lang="en-US" dirty="0" err="1" smtClean="0"/>
              <a:t>set</a:t>
            </a:r>
            <a:r>
              <a:rPr lang="en-US" dirty="0" smtClean="0"/>
              <a:t> </a:t>
            </a:r>
            <a:r>
              <a:rPr lang="en-US" dirty="0" err="1"/>
              <a:t>G</a:t>
            </a:r>
            <a:r>
              <a:rPr lang="en-US" dirty="0" err="1" smtClean="0"/>
              <a:t>edung</a:t>
            </a:r>
            <a:r>
              <a:rPr lang="en-US" dirty="0" smtClean="0"/>
              <a:t> / </a:t>
            </a:r>
            <a:r>
              <a:rPr lang="en-US" dirty="0" err="1"/>
              <a:t>S</a:t>
            </a:r>
            <a:r>
              <a:rPr lang="en-US" dirty="0" err="1" smtClean="0"/>
              <a:t>arana</a:t>
            </a:r>
            <a:r>
              <a:rPr lang="en-US" dirty="0" smtClean="0"/>
              <a:t> &amp; </a:t>
            </a:r>
            <a:r>
              <a:rPr lang="en-US" dirty="0" err="1"/>
              <a:t>P</a:t>
            </a:r>
            <a:r>
              <a:rPr lang="en-US" dirty="0" err="1" smtClean="0"/>
              <a:t>eta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endParaRPr lang="en-US" dirty="0" smtClean="0"/>
          </a:p>
          <a:p>
            <a:r>
              <a:rPr lang="en-US" sz="1200" dirty="0" smtClean="0"/>
              <a:t>13 </a:t>
            </a:r>
            <a:r>
              <a:rPr lang="en-US" sz="1200" smtClean="0"/>
              <a:t>Juni </a:t>
            </a:r>
            <a:r>
              <a:rPr lang="en-US" sz="1200" dirty="0" smtClean="0"/>
              <a:t>2022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4064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Museum </a:t>
            </a:r>
            <a:r>
              <a:rPr lang="en-US" dirty="0" err="1" smtClean="0"/>
              <a:t>Wayang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Pintu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Utara - </a:t>
            </a:r>
            <a:r>
              <a:rPr lang="en-US" dirty="0" err="1" smtClean="0"/>
              <a:t>Jakbar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07" y="323131"/>
            <a:ext cx="9840686" cy="50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0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Stasiun</a:t>
            </a:r>
            <a:r>
              <a:rPr lang="en-US" dirty="0" smtClean="0"/>
              <a:t> Jakarta Kota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Lada</a:t>
            </a:r>
            <a:r>
              <a:rPr lang="en-US" dirty="0" smtClean="0"/>
              <a:t> - </a:t>
            </a:r>
            <a:r>
              <a:rPr lang="en-US" dirty="0" err="1" smtClean="0"/>
              <a:t>Jakbar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Museum Bank Indonesia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Pintu</a:t>
            </a:r>
            <a:r>
              <a:rPr lang="en-US" dirty="0" smtClean="0"/>
              <a:t> </a:t>
            </a:r>
            <a:r>
              <a:rPr lang="en-US" dirty="0" err="1"/>
              <a:t>Besar</a:t>
            </a:r>
            <a:r>
              <a:rPr lang="en-US" dirty="0"/>
              <a:t> Utara - </a:t>
            </a:r>
            <a:r>
              <a:rPr lang="en-US" dirty="0" err="1"/>
              <a:t>Jakbar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1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Old Batavia Post Office</a:t>
            </a:r>
          </a:p>
          <a:p>
            <a:pPr algn="r"/>
            <a:r>
              <a:rPr lang="en-US" dirty="0" smtClean="0"/>
              <a:t>Jl. Taman </a:t>
            </a:r>
            <a:r>
              <a:rPr lang="en-US" dirty="0" err="1" smtClean="0"/>
              <a:t>Fatahillah</a:t>
            </a:r>
            <a:r>
              <a:rPr lang="en-US" dirty="0" smtClean="0"/>
              <a:t> - </a:t>
            </a:r>
            <a:r>
              <a:rPr lang="en-US" dirty="0" err="1" smtClean="0"/>
              <a:t>Jakbar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Arsip</a:t>
            </a:r>
            <a:r>
              <a:rPr lang="en-US" dirty="0" smtClean="0"/>
              <a:t> </a:t>
            </a:r>
            <a:r>
              <a:rPr lang="en-US" dirty="0" err="1" smtClean="0"/>
              <a:t>Nasional</a:t>
            </a:r>
            <a:endParaRPr lang="en-US" dirty="0" smtClean="0"/>
          </a:p>
          <a:p>
            <a:pPr algn="r"/>
            <a:r>
              <a:rPr lang="en-US" dirty="0" smtClean="0"/>
              <a:t>Jl. Gajah </a:t>
            </a:r>
            <a:r>
              <a:rPr lang="en-US" dirty="0" err="1" smtClean="0"/>
              <a:t>Mada</a:t>
            </a:r>
            <a:r>
              <a:rPr lang="en-US" dirty="0" smtClean="0"/>
              <a:t> - </a:t>
            </a:r>
            <a:r>
              <a:rPr lang="en-US" dirty="0" err="1" smtClean="0"/>
              <a:t>Jakbar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4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Wisma</a:t>
            </a:r>
            <a:r>
              <a:rPr lang="en-US" dirty="0" smtClean="0"/>
              <a:t> </a:t>
            </a:r>
            <a:r>
              <a:rPr lang="en-US" dirty="0" err="1" smtClean="0"/>
              <a:t>Sudirman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Jend</a:t>
            </a:r>
            <a:r>
              <a:rPr lang="en-US" dirty="0" smtClean="0"/>
              <a:t>. </a:t>
            </a:r>
            <a:r>
              <a:rPr lang="en-US" dirty="0" err="1" smtClean="0"/>
              <a:t>Sudirman</a:t>
            </a:r>
            <a:r>
              <a:rPr lang="en-US" dirty="0" smtClean="0"/>
              <a:t> - </a:t>
            </a:r>
            <a:r>
              <a:rPr lang="en-US" dirty="0" err="1" smtClean="0"/>
              <a:t>Jakpus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Tugu</a:t>
            </a:r>
            <a:r>
              <a:rPr lang="en-US" dirty="0" smtClean="0"/>
              <a:t> </a:t>
            </a:r>
            <a:r>
              <a:rPr lang="en-US" dirty="0" err="1" smtClean="0"/>
              <a:t>Proklamasi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Proklamasi</a:t>
            </a:r>
            <a:r>
              <a:rPr lang="en-US" dirty="0" smtClean="0"/>
              <a:t> - </a:t>
            </a:r>
            <a:r>
              <a:rPr lang="en-US" dirty="0" err="1" smtClean="0"/>
              <a:t>Jakpus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67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Istora</a:t>
            </a:r>
            <a:r>
              <a:rPr lang="en-US" dirty="0" smtClean="0"/>
              <a:t> </a:t>
            </a:r>
            <a:r>
              <a:rPr lang="en-US" dirty="0" err="1" smtClean="0"/>
              <a:t>Senayan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Pintu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Senayan</a:t>
            </a:r>
            <a:r>
              <a:rPr lang="en-US" dirty="0" smtClean="0"/>
              <a:t> - </a:t>
            </a:r>
            <a:r>
              <a:rPr lang="en-US" dirty="0" err="1" smtClean="0"/>
              <a:t>Jakpus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07" y="323131"/>
            <a:ext cx="9840686" cy="50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5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Masjid Al </a:t>
            </a:r>
            <a:r>
              <a:rPr lang="en-US" dirty="0" err="1" smtClean="0"/>
              <a:t>Bina</a:t>
            </a:r>
            <a:r>
              <a:rPr lang="en-US" dirty="0" smtClean="0"/>
              <a:t> </a:t>
            </a:r>
            <a:r>
              <a:rPr lang="en-US" dirty="0" err="1" smtClean="0"/>
              <a:t>Senayan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Pintu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Senayan</a:t>
            </a:r>
            <a:r>
              <a:rPr lang="en-US" dirty="0" smtClean="0"/>
              <a:t> - </a:t>
            </a:r>
            <a:r>
              <a:rPr lang="en-US" dirty="0" err="1" smtClean="0"/>
              <a:t>Jakpus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38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Stadion</a:t>
            </a:r>
            <a:r>
              <a:rPr lang="en-US" dirty="0" smtClean="0"/>
              <a:t> </a:t>
            </a:r>
            <a:r>
              <a:rPr lang="en-US" dirty="0" err="1" smtClean="0"/>
              <a:t>Akuatik</a:t>
            </a:r>
            <a:endParaRPr lang="en-US" dirty="0" smtClean="0"/>
          </a:p>
          <a:p>
            <a:pPr algn="r"/>
            <a:r>
              <a:rPr lang="en-US" dirty="0" smtClean="0"/>
              <a:t>Jl</a:t>
            </a:r>
            <a:r>
              <a:rPr lang="en-US" dirty="0"/>
              <a:t>. </a:t>
            </a:r>
            <a:r>
              <a:rPr lang="en-US" dirty="0" err="1"/>
              <a:t>Pintu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Senayan</a:t>
            </a:r>
            <a:r>
              <a:rPr lang="en-US" dirty="0"/>
              <a:t> - </a:t>
            </a:r>
            <a:r>
              <a:rPr lang="en-US" dirty="0" err="1"/>
              <a:t>Jakpus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444653"/>
            <a:ext cx="9988023" cy="48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0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55076" y="2291936"/>
            <a:ext cx="63651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Update </a:t>
            </a:r>
            <a:r>
              <a:rPr lang="en-US" sz="2800" dirty="0" err="1" smtClean="0"/>
              <a:t>Aset</a:t>
            </a:r>
            <a:r>
              <a:rPr lang="en-US" sz="2800" dirty="0" smtClean="0"/>
              <a:t> </a:t>
            </a:r>
            <a:r>
              <a:rPr lang="en-US" sz="2800" dirty="0" err="1" smtClean="0"/>
              <a:t>Gedung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Bangunan</a:t>
            </a:r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13 </a:t>
            </a:r>
            <a:r>
              <a:rPr lang="en-US" sz="2800" dirty="0" err="1" smtClean="0"/>
              <a:t>Juni</a:t>
            </a:r>
            <a:r>
              <a:rPr lang="en-US" sz="2800" dirty="0" smtClean="0"/>
              <a:t> 2022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Total </a:t>
            </a:r>
            <a:r>
              <a:rPr lang="en-US" sz="2800" dirty="0" err="1" smtClean="0"/>
              <a:t>Aset</a:t>
            </a:r>
            <a:r>
              <a:rPr lang="en-US" sz="2800" dirty="0" smtClean="0"/>
              <a:t> </a:t>
            </a:r>
            <a:r>
              <a:rPr lang="en-US" sz="2800" dirty="0" err="1" smtClean="0"/>
              <a:t>Baru</a:t>
            </a:r>
            <a:r>
              <a:rPr lang="en-US" sz="2800" dirty="0" smtClean="0"/>
              <a:t> = 67 Unit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292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Pusat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Agribisnis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Harsono</a:t>
            </a:r>
            <a:r>
              <a:rPr lang="en-US" dirty="0" smtClean="0"/>
              <a:t> RM 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38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Wisma</a:t>
            </a:r>
            <a:r>
              <a:rPr lang="en-US" dirty="0" smtClean="0"/>
              <a:t> </a:t>
            </a:r>
            <a:r>
              <a:rPr lang="en-US" dirty="0" err="1" smtClean="0"/>
              <a:t>Aldiron</a:t>
            </a:r>
            <a:r>
              <a:rPr lang="en-US" dirty="0" smtClean="0"/>
              <a:t> </a:t>
            </a:r>
            <a:r>
              <a:rPr lang="en-US" dirty="0" err="1" smtClean="0"/>
              <a:t>Dirgantara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Gatot</a:t>
            </a:r>
            <a:r>
              <a:rPr lang="en-US" dirty="0" smtClean="0"/>
              <a:t> </a:t>
            </a:r>
            <a:r>
              <a:rPr lang="en-US" dirty="0" err="1" smtClean="0"/>
              <a:t>Subroto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58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Tranka</a:t>
            </a:r>
            <a:endParaRPr lang="en-US" dirty="0" smtClean="0"/>
          </a:p>
          <a:p>
            <a:pPr algn="r"/>
            <a:r>
              <a:rPr lang="en-US" dirty="0" smtClean="0"/>
              <a:t>Jl. Raya </a:t>
            </a:r>
            <a:r>
              <a:rPr lang="en-US" dirty="0" err="1" smtClean="0"/>
              <a:t>Pasar</a:t>
            </a:r>
            <a:r>
              <a:rPr lang="en-US" dirty="0" smtClean="0"/>
              <a:t> </a:t>
            </a:r>
            <a:r>
              <a:rPr lang="en-US" dirty="0" err="1" smtClean="0"/>
              <a:t>Minggu</a:t>
            </a:r>
            <a:r>
              <a:rPr lang="en-US" dirty="0" smtClean="0"/>
              <a:t> 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07" y="323131"/>
            <a:ext cx="9840686" cy="50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7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Bakrie Tower</a:t>
            </a:r>
          </a:p>
          <a:p>
            <a:pPr algn="r"/>
            <a:r>
              <a:rPr lang="en-US" dirty="0" smtClean="0"/>
              <a:t>Jl. HR </a:t>
            </a:r>
            <a:r>
              <a:rPr lang="en-US" dirty="0" err="1" smtClean="0"/>
              <a:t>Rasuna</a:t>
            </a:r>
            <a:r>
              <a:rPr lang="en-US" dirty="0" smtClean="0"/>
              <a:t> Said 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23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Epiwalk</a:t>
            </a:r>
            <a:endParaRPr lang="en-US" dirty="0" smtClean="0"/>
          </a:p>
          <a:p>
            <a:pPr algn="r"/>
            <a:r>
              <a:rPr lang="en-US" dirty="0"/>
              <a:t>Jl. HR </a:t>
            </a:r>
            <a:r>
              <a:rPr lang="en-US" dirty="0" err="1"/>
              <a:t>Rasuna</a:t>
            </a:r>
            <a:r>
              <a:rPr lang="en-US" dirty="0"/>
              <a:t> Said - </a:t>
            </a:r>
            <a:r>
              <a:rPr lang="en-US" dirty="0" err="1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07" y="323131"/>
            <a:ext cx="9840686" cy="50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66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Masjid Al-Bakrie</a:t>
            </a:r>
          </a:p>
          <a:p>
            <a:pPr algn="r"/>
            <a:r>
              <a:rPr lang="en-US" dirty="0" smtClean="0"/>
              <a:t>Jl. HR </a:t>
            </a:r>
            <a:r>
              <a:rPr lang="en-US" dirty="0" err="1" smtClean="0"/>
              <a:t>Rasuna</a:t>
            </a:r>
            <a:r>
              <a:rPr lang="en-US" dirty="0" smtClean="0"/>
              <a:t> Said 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3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Rumah</a:t>
            </a:r>
            <a:r>
              <a:rPr lang="en-US" dirty="0" smtClean="0"/>
              <a:t> Si </a:t>
            </a:r>
            <a:r>
              <a:rPr lang="en-US" dirty="0" err="1" smtClean="0"/>
              <a:t>Pitung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Kampung</a:t>
            </a:r>
            <a:r>
              <a:rPr lang="en-US" dirty="0" smtClean="0"/>
              <a:t> </a:t>
            </a:r>
            <a:r>
              <a:rPr lang="en-US" dirty="0" err="1" smtClean="0"/>
              <a:t>Marunda</a:t>
            </a:r>
            <a:r>
              <a:rPr lang="en-US" dirty="0" smtClean="0"/>
              <a:t> - </a:t>
            </a:r>
            <a:r>
              <a:rPr lang="en-US" dirty="0" err="1" smtClean="0"/>
              <a:t>Jakut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444653"/>
            <a:ext cx="9988023" cy="48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2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Pluit</a:t>
            </a:r>
            <a:r>
              <a:rPr lang="en-US" dirty="0" smtClean="0"/>
              <a:t> Junction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Pluit</a:t>
            </a:r>
            <a:r>
              <a:rPr lang="en-US" dirty="0" smtClean="0"/>
              <a:t> Raya - </a:t>
            </a:r>
            <a:r>
              <a:rPr lang="en-US" dirty="0" err="1" smtClean="0"/>
              <a:t>Jakut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Wisma</a:t>
            </a:r>
            <a:r>
              <a:rPr lang="en-US" dirty="0" smtClean="0"/>
              <a:t> </a:t>
            </a:r>
            <a:r>
              <a:rPr lang="en-US" dirty="0" err="1" smtClean="0"/>
              <a:t>Maktour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Otista</a:t>
            </a:r>
            <a:r>
              <a:rPr lang="en-US" dirty="0" smtClean="0"/>
              <a:t> Raya - </a:t>
            </a:r>
            <a:r>
              <a:rPr lang="en-US" dirty="0" err="1" smtClean="0"/>
              <a:t>Jaktim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06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De </a:t>
            </a:r>
            <a:r>
              <a:rPr lang="en-US" dirty="0" err="1" smtClean="0"/>
              <a:t>Paradiso</a:t>
            </a:r>
            <a:r>
              <a:rPr lang="en-US" dirty="0" smtClean="0"/>
              <a:t> Apartment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Pluit</a:t>
            </a:r>
            <a:r>
              <a:rPr lang="en-US" dirty="0" smtClean="0"/>
              <a:t> Selatan - </a:t>
            </a:r>
            <a:r>
              <a:rPr lang="en-US" dirty="0" err="1"/>
              <a:t>J</a:t>
            </a:r>
            <a:r>
              <a:rPr lang="en-US" dirty="0" err="1" smtClean="0"/>
              <a:t>akut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9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845051"/>
              </p:ext>
            </p:extLst>
          </p:nvPr>
        </p:nvGraphicFramePr>
        <p:xfrm>
          <a:off x="1245419" y="875596"/>
          <a:ext cx="9846134" cy="52045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515"/>
                <a:gridCol w="3057853"/>
                <a:gridCol w="1407707"/>
                <a:gridCol w="555263"/>
                <a:gridCol w="500519"/>
                <a:gridCol w="195515"/>
                <a:gridCol w="2463489"/>
                <a:gridCol w="915010"/>
                <a:gridCol w="555263"/>
              </a:tblGrid>
              <a:tr h="271542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Update Aset Gedung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1542"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 Juni 2022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5771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No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Bangunan / Sarana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Lokasi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Kota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Bangunan / Sarana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Lokasi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Kota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Sekretariat ASEAN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Sisingamangaraja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600" u="none" strike="noStrike">
                          <a:effectLst/>
                        </a:rPr>
                        <a:t>Terminal 1 - Soekarna Hatta International Airport</a:t>
                      </a:r>
                      <a:endParaRPr lang="sv-SE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Raya Bandara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Tangerang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Graha Elnusa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TB Simatupang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600" u="none" strike="noStrike">
                          <a:effectLst/>
                        </a:rPr>
                        <a:t>Terminal 2 - Soekarna Hatta International Airport</a:t>
                      </a:r>
                      <a:endParaRPr lang="sv-SE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Raya Bandara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Tangerang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Monumen Patung Dirgantara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Jl. Gatot Subroto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600" u="none" strike="noStrike">
                          <a:effectLst/>
                        </a:rPr>
                        <a:t>Terminal 3 - Soekarna Hatta International Airport</a:t>
                      </a:r>
                      <a:endParaRPr lang="sv-SE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Raya Bandara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Tangerang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ESDM 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Medan Merdeka Selatan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Jakpus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Asrama Brimob Bekasi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Jagasatru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Bekasi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Hoenderpasarbrug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Jl. Kali Besar -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Jakbat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600" u="none" strike="noStrike">
                          <a:effectLst/>
                        </a:rPr>
                        <a:t>Gedung Sate – Kantor Gubernur Jawa Barat</a:t>
                      </a:r>
                      <a:endParaRPr lang="sv-SE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Diponegoro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Balai Seni Rupa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Pos Kota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Jakbar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Savoy Homann Hotel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Asia Afrika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Museum Wayang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Pintu Besar Utara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Jakbar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El Royale Hotel (eks Hotel Panghegar)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Merdeka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Stasiun Jakarta Kota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Lada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Jakbar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Masjid Agung 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Dalem Kaum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Museum Bank Indonesia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Pintu Besar Utara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Jakbar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Sasana Budaya Ganesha - ITB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Tamansari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Old Batavia Post Office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Taman Fatahillah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Jakbar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Campus Center - ITB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Ganesha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Arsip Nasional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Gajah Mada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Jakbar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Oktagon &amp; TVST - ITB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Ganesha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Wisma Sudirman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Jend. Sudirman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Jakpus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Laboratorium Teknik - ITB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Ganesha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Tugu Proklamasi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Proklamasi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Jakpus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600" u="none" strike="noStrike">
                          <a:effectLst/>
                        </a:rPr>
                        <a:t>Gedung Teknik Elekro &amp; Teknik Farmasi - ITB</a:t>
                      </a:r>
                      <a:endParaRPr lang="da-DK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Ganesha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Istora Senayan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Pintu Satu Senayan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Jakpus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49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Teknik Informatika - ITB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Ganesha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Masjid Al Bina Senayan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Pintu Satu Senayan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Jakpus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Basic Center B - ITB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Ganesha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Stadion Akuatik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Pintu Satu Senayan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Jakpus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8 - ITB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Ganesha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Pusat Informasi Agribisnis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Harsono RM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Teknik Geodesi - ITB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Ganesha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Wisma Aldiron Dirgantara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Gatot Subroto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Masjid Salman - ITB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Ganesha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Tranka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Raya Pasar Minggu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Paviliun Elizabeth - RS Borromeus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Ir. H. Juanda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Bakrie Tower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HR Rasuna Said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Josef - RS Borromeus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Ir. H. Juanda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Epiwalk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HR Rasuna Said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Maria - RS Borromeus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Ir. H. Juanda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Masjid Al-Bakrie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HR Rasuna Said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Carolus - RS Borromeus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Ir. H. Juanda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Rumah Si Pitung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Kampung Marunda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Jakut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Paviliun Irene - RS Borromeus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Ir. H. Juanda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Pluit Junction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Pluit Raya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Jakut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59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Wisma Borromeus – RS Borromeus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Surya Kencana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Wisma Maktour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Otista Raya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Jaktim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60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Chapel RS Borromeus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Surya Kencana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De Paradiso Apartment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Pluit Selatan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Jakut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61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Kantor Pos Gedung Sate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Cilaki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Patung Sudirman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Jend. Sudirman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62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Bank Fama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Asia Afrika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Da Vinci Tower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Jend. Sudirman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63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Bioskop Dian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Dalem Kaum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29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Batavia Marina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Raya Baruna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Jakut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64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Gereja Bethel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Wastukencana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Batavia Cafe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Pintu Besar Utara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Jakbar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65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Swarha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Asia Afrika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Menara Gajah Mada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Gajah Mada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Jakpus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66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Villa Isola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Jl. Dr. Setiabudi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Gedung Trakindo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TB Simatupang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67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De Driekleur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Ir. H. Juanda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Bandung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Rasuna Epicentrum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HR Rasuna Said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Jaksel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600" u="none" strike="noStrike">
                          <a:effectLst/>
                        </a:rPr>
                        <a:t>Wisma Angkasa Pura II - Soekarna Hatta International Airport</a:t>
                      </a:r>
                      <a:endParaRPr lang="sv-SE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Raya Bandara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Tangerang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  <a:tr h="129306"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35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Airport Tower Control - Soekarna Hatta International Airport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Jl. Raya Bandara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Tangerang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>
                          <a:effectLst/>
                        </a:rPr>
                        <a:t> 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u="none" strike="noStrike" dirty="0">
                          <a:effectLst/>
                        </a:rPr>
                        <a:t> 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405" marR="5405" marT="540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584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Patung</a:t>
            </a:r>
            <a:r>
              <a:rPr lang="en-US" dirty="0" smtClean="0"/>
              <a:t> </a:t>
            </a:r>
            <a:r>
              <a:rPr lang="en-US" dirty="0" err="1" smtClean="0"/>
              <a:t>Sudirman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Jend</a:t>
            </a:r>
            <a:r>
              <a:rPr lang="en-US" dirty="0" smtClean="0"/>
              <a:t>. </a:t>
            </a:r>
            <a:r>
              <a:rPr lang="en-US" dirty="0" err="1" smtClean="0"/>
              <a:t>Sudirman</a:t>
            </a:r>
            <a:r>
              <a:rPr lang="en-US" dirty="0" smtClean="0"/>
              <a:t> 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76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Da Vinci Tower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Jend</a:t>
            </a:r>
            <a:r>
              <a:rPr lang="en-US" dirty="0" smtClean="0"/>
              <a:t>. </a:t>
            </a:r>
            <a:r>
              <a:rPr lang="en-US" dirty="0" err="1" smtClean="0"/>
              <a:t>Sudirman</a:t>
            </a:r>
            <a:r>
              <a:rPr lang="en-US" dirty="0" smtClean="0"/>
              <a:t>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471641"/>
            <a:ext cx="9988023" cy="48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34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Batavia Marina</a:t>
            </a:r>
          </a:p>
          <a:p>
            <a:pPr algn="r"/>
            <a:r>
              <a:rPr lang="en-US" dirty="0" smtClean="0"/>
              <a:t>Jl. Raya </a:t>
            </a:r>
            <a:r>
              <a:rPr lang="en-US" dirty="0" err="1" smtClean="0"/>
              <a:t>Baruna</a:t>
            </a:r>
            <a:r>
              <a:rPr lang="en-US" dirty="0" smtClean="0"/>
              <a:t> - </a:t>
            </a:r>
            <a:r>
              <a:rPr lang="en-US" dirty="0" err="1" smtClean="0"/>
              <a:t>Jakut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444653"/>
            <a:ext cx="9988023" cy="48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75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Batavia Cafe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Pintu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Utara - </a:t>
            </a:r>
            <a:r>
              <a:rPr lang="en-US" dirty="0" err="1" smtClean="0"/>
              <a:t>Jakbar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54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Menara</a:t>
            </a:r>
            <a:r>
              <a:rPr lang="en-US" dirty="0" smtClean="0"/>
              <a:t> Gajah </a:t>
            </a:r>
            <a:r>
              <a:rPr lang="en-US" dirty="0" err="1" smtClean="0"/>
              <a:t>Mada</a:t>
            </a:r>
            <a:endParaRPr lang="en-US" dirty="0" smtClean="0"/>
          </a:p>
          <a:p>
            <a:pPr algn="r"/>
            <a:r>
              <a:rPr lang="en-US" dirty="0" smtClean="0"/>
              <a:t>Jl. Gajah </a:t>
            </a:r>
            <a:r>
              <a:rPr lang="en-US" dirty="0" err="1" smtClean="0"/>
              <a:t>Mada</a:t>
            </a:r>
            <a:r>
              <a:rPr lang="en-US" dirty="0" smtClean="0"/>
              <a:t> - </a:t>
            </a:r>
            <a:r>
              <a:rPr lang="en-US" dirty="0" err="1" smtClean="0"/>
              <a:t>Jakpus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84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Trakindo</a:t>
            </a:r>
            <a:endParaRPr lang="en-US" dirty="0" smtClean="0"/>
          </a:p>
          <a:p>
            <a:pPr algn="r"/>
            <a:r>
              <a:rPr lang="en-US" dirty="0" smtClean="0"/>
              <a:t>Jl. TB </a:t>
            </a:r>
            <a:r>
              <a:rPr lang="en-US" dirty="0" err="1" smtClean="0"/>
              <a:t>Simatupang</a:t>
            </a:r>
            <a:r>
              <a:rPr lang="en-US" dirty="0" smtClean="0"/>
              <a:t> 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1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Rasuna</a:t>
            </a:r>
            <a:r>
              <a:rPr lang="en-US" dirty="0" smtClean="0"/>
              <a:t> </a:t>
            </a:r>
            <a:r>
              <a:rPr lang="en-US" dirty="0" err="1" smtClean="0"/>
              <a:t>Epicentrum</a:t>
            </a:r>
            <a:endParaRPr lang="en-US" dirty="0" smtClean="0"/>
          </a:p>
          <a:p>
            <a:pPr algn="r"/>
            <a:r>
              <a:rPr lang="en-US" dirty="0" smtClean="0"/>
              <a:t>Jl. HR </a:t>
            </a:r>
            <a:r>
              <a:rPr lang="en-US" dirty="0" err="1" smtClean="0"/>
              <a:t>Rasuna</a:t>
            </a:r>
            <a:r>
              <a:rPr lang="en-US" dirty="0" smtClean="0"/>
              <a:t> Said 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20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Wisma</a:t>
            </a:r>
            <a:r>
              <a:rPr lang="en-US" dirty="0" smtClean="0"/>
              <a:t> </a:t>
            </a:r>
            <a:r>
              <a:rPr lang="en-US" dirty="0" err="1" smtClean="0"/>
              <a:t>Angkasa</a:t>
            </a:r>
            <a:r>
              <a:rPr lang="en-US" dirty="0" smtClean="0"/>
              <a:t> </a:t>
            </a:r>
            <a:r>
              <a:rPr lang="en-US" dirty="0" err="1" smtClean="0"/>
              <a:t>Pura</a:t>
            </a:r>
            <a:r>
              <a:rPr lang="en-US" dirty="0" smtClean="0"/>
              <a:t> II - </a:t>
            </a:r>
            <a:r>
              <a:rPr lang="en-US" dirty="0" err="1"/>
              <a:t>Soekarna</a:t>
            </a:r>
            <a:r>
              <a:rPr lang="en-US" dirty="0"/>
              <a:t> </a:t>
            </a:r>
            <a:r>
              <a:rPr lang="en-US" dirty="0" err="1"/>
              <a:t>Hatta</a:t>
            </a:r>
            <a:r>
              <a:rPr lang="en-US" dirty="0"/>
              <a:t> International Airport</a:t>
            </a:r>
          </a:p>
          <a:p>
            <a:pPr algn="r"/>
            <a:r>
              <a:rPr lang="en-US" dirty="0"/>
              <a:t>Jl. Raya </a:t>
            </a:r>
            <a:r>
              <a:rPr lang="en-US" dirty="0" err="1"/>
              <a:t>Bandara</a:t>
            </a:r>
            <a:r>
              <a:rPr lang="en-US" dirty="0"/>
              <a:t> - </a:t>
            </a:r>
            <a:r>
              <a:rPr lang="en-US" dirty="0" err="1"/>
              <a:t>Tangerang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444653"/>
            <a:ext cx="9988023" cy="48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92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Airport Tower Control - </a:t>
            </a:r>
            <a:r>
              <a:rPr lang="en-US" dirty="0" err="1" smtClean="0"/>
              <a:t>Soekarna</a:t>
            </a:r>
            <a:r>
              <a:rPr lang="en-US" dirty="0" smtClean="0"/>
              <a:t> </a:t>
            </a:r>
            <a:r>
              <a:rPr lang="en-US" dirty="0" err="1" smtClean="0"/>
              <a:t>Hatta</a:t>
            </a:r>
            <a:r>
              <a:rPr lang="en-US" dirty="0" smtClean="0"/>
              <a:t> International Airport</a:t>
            </a:r>
          </a:p>
          <a:p>
            <a:pPr algn="r"/>
            <a:r>
              <a:rPr lang="en-US" dirty="0" smtClean="0"/>
              <a:t>Jl. Raya </a:t>
            </a:r>
            <a:r>
              <a:rPr lang="en-US" dirty="0" err="1" smtClean="0"/>
              <a:t>Bandara</a:t>
            </a:r>
            <a:r>
              <a:rPr lang="en-US" dirty="0" smtClean="0"/>
              <a:t> - </a:t>
            </a:r>
            <a:r>
              <a:rPr lang="en-US" dirty="0" err="1" smtClean="0"/>
              <a:t>Tangerang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/>
              <a:t>Terminal </a:t>
            </a:r>
            <a:r>
              <a:rPr lang="en-US" dirty="0" smtClean="0"/>
              <a:t>1 </a:t>
            </a:r>
            <a:r>
              <a:rPr lang="en-US" dirty="0"/>
              <a:t>- </a:t>
            </a:r>
            <a:r>
              <a:rPr lang="en-US" dirty="0" err="1"/>
              <a:t>Soekarna</a:t>
            </a:r>
            <a:r>
              <a:rPr lang="en-US" dirty="0"/>
              <a:t> </a:t>
            </a:r>
            <a:r>
              <a:rPr lang="en-US" dirty="0" err="1"/>
              <a:t>Hatta</a:t>
            </a:r>
            <a:r>
              <a:rPr lang="en-US" dirty="0"/>
              <a:t> International Airport</a:t>
            </a:r>
          </a:p>
          <a:p>
            <a:pPr algn="r"/>
            <a:r>
              <a:rPr lang="en-US" dirty="0"/>
              <a:t>Jl. Raya </a:t>
            </a:r>
            <a:r>
              <a:rPr lang="en-US" dirty="0" err="1"/>
              <a:t>Bandara</a:t>
            </a:r>
            <a:r>
              <a:rPr lang="en-US" dirty="0"/>
              <a:t> - </a:t>
            </a:r>
            <a:r>
              <a:rPr lang="en-US" dirty="0" err="1"/>
              <a:t>Tangerang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8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Sekretariat</a:t>
            </a:r>
            <a:r>
              <a:rPr lang="en-US" dirty="0" smtClean="0"/>
              <a:t> ASEAN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Sisingamangaraja</a:t>
            </a:r>
            <a:r>
              <a:rPr lang="en-US" dirty="0" smtClean="0"/>
              <a:t> 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548324"/>
            <a:ext cx="9831386" cy="48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09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Terminal 2 - </a:t>
            </a:r>
            <a:r>
              <a:rPr lang="en-US" dirty="0" err="1"/>
              <a:t>Soekarna</a:t>
            </a:r>
            <a:r>
              <a:rPr lang="en-US" dirty="0"/>
              <a:t> </a:t>
            </a:r>
            <a:r>
              <a:rPr lang="en-US" dirty="0" err="1"/>
              <a:t>Hatta</a:t>
            </a:r>
            <a:r>
              <a:rPr lang="en-US" dirty="0"/>
              <a:t> International Airport</a:t>
            </a:r>
          </a:p>
          <a:p>
            <a:pPr algn="r"/>
            <a:r>
              <a:rPr lang="en-US" dirty="0" smtClean="0"/>
              <a:t>Jl. Raya </a:t>
            </a:r>
            <a:r>
              <a:rPr lang="en-US" dirty="0" err="1" smtClean="0"/>
              <a:t>Bandara</a:t>
            </a:r>
            <a:r>
              <a:rPr lang="en-US" dirty="0" smtClean="0"/>
              <a:t> - </a:t>
            </a:r>
            <a:r>
              <a:rPr lang="en-US" dirty="0" err="1" smtClean="0"/>
              <a:t>Tangerang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5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/>
              <a:t>Terminal </a:t>
            </a:r>
            <a:r>
              <a:rPr lang="en-US" dirty="0" smtClean="0"/>
              <a:t>3 </a:t>
            </a:r>
            <a:r>
              <a:rPr lang="en-US" dirty="0"/>
              <a:t>- </a:t>
            </a:r>
            <a:r>
              <a:rPr lang="en-US" dirty="0" err="1"/>
              <a:t>Soekarna</a:t>
            </a:r>
            <a:r>
              <a:rPr lang="en-US" dirty="0"/>
              <a:t> </a:t>
            </a:r>
            <a:r>
              <a:rPr lang="en-US" dirty="0" err="1"/>
              <a:t>Hatta</a:t>
            </a:r>
            <a:r>
              <a:rPr lang="en-US" dirty="0"/>
              <a:t> International Airport</a:t>
            </a:r>
          </a:p>
          <a:p>
            <a:pPr algn="r"/>
            <a:r>
              <a:rPr lang="en-US" dirty="0"/>
              <a:t>Jl. Raya </a:t>
            </a:r>
            <a:r>
              <a:rPr lang="en-US" dirty="0" err="1"/>
              <a:t>Bandara</a:t>
            </a:r>
            <a:r>
              <a:rPr lang="en-US" dirty="0"/>
              <a:t> - </a:t>
            </a:r>
            <a:r>
              <a:rPr lang="en-US" dirty="0" err="1"/>
              <a:t>Tangerang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5" y="329179"/>
            <a:ext cx="9828810" cy="50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92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Asrama</a:t>
            </a:r>
            <a:r>
              <a:rPr lang="en-US" dirty="0" smtClean="0"/>
              <a:t> </a:t>
            </a:r>
            <a:r>
              <a:rPr lang="en-US" dirty="0" err="1" smtClean="0"/>
              <a:t>Brimob</a:t>
            </a:r>
            <a:r>
              <a:rPr lang="en-US" dirty="0" smtClean="0"/>
              <a:t> </a:t>
            </a:r>
            <a:r>
              <a:rPr lang="en-US" dirty="0" err="1" smtClean="0"/>
              <a:t>Bekasi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Jagasatru</a:t>
            </a:r>
            <a:r>
              <a:rPr lang="en-US" dirty="0" smtClean="0"/>
              <a:t> - </a:t>
            </a:r>
            <a:r>
              <a:rPr lang="en-US" dirty="0" err="1" smtClean="0"/>
              <a:t>Bekasi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4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Sate – Kantor </a:t>
            </a:r>
            <a:r>
              <a:rPr lang="en-US" dirty="0" err="1" smtClean="0"/>
              <a:t>Gubernur</a:t>
            </a:r>
            <a:r>
              <a:rPr lang="en-US" dirty="0" smtClean="0"/>
              <a:t> </a:t>
            </a:r>
            <a:r>
              <a:rPr lang="en-US" dirty="0" err="1" smtClean="0"/>
              <a:t>Jawa</a:t>
            </a:r>
            <a:r>
              <a:rPr lang="en-US" dirty="0" smtClean="0"/>
              <a:t> Barat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Diponegoro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07" y="323131"/>
            <a:ext cx="9840686" cy="50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5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Savoy </a:t>
            </a:r>
            <a:r>
              <a:rPr lang="en-US" dirty="0" err="1" smtClean="0"/>
              <a:t>Homann</a:t>
            </a:r>
            <a:r>
              <a:rPr lang="en-US" dirty="0" smtClean="0"/>
              <a:t> Hotel</a:t>
            </a:r>
          </a:p>
          <a:p>
            <a:pPr algn="r"/>
            <a:r>
              <a:rPr lang="en-US" dirty="0" smtClean="0"/>
              <a:t>Jl. Asia </a:t>
            </a:r>
            <a:r>
              <a:rPr lang="en-US" dirty="0" err="1" smtClean="0"/>
              <a:t>Afrika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5" y="329179"/>
            <a:ext cx="9828810" cy="50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34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El Royale Hotel (</a:t>
            </a:r>
            <a:r>
              <a:rPr lang="en-US" dirty="0" err="1" smtClean="0"/>
              <a:t>eks</a:t>
            </a:r>
            <a:r>
              <a:rPr lang="en-US" dirty="0" smtClean="0"/>
              <a:t> Hotel </a:t>
            </a:r>
            <a:r>
              <a:rPr lang="en-US" dirty="0" err="1" smtClean="0"/>
              <a:t>Panghegar</a:t>
            </a:r>
            <a:r>
              <a:rPr lang="en-US" dirty="0" smtClean="0"/>
              <a:t>)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Merdeka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07" y="323131"/>
            <a:ext cx="9840686" cy="50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39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Masjid </a:t>
            </a:r>
            <a:r>
              <a:rPr lang="en-US" dirty="0" err="1" smtClean="0"/>
              <a:t>Agung</a:t>
            </a:r>
            <a:r>
              <a:rPr lang="en-US" dirty="0" smtClean="0"/>
              <a:t> Bandung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Dalem</a:t>
            </a:r>
            <a:r>
              <a:rPr lang="en-US" dirty="0" smtClean="0"/>
              <a:t> </a:t>
            </a:r>
            <a:r>
              <a:rPr lang="en-US" dirty="0" err="1" smtClean="0"/>
              <a:t>Kaum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08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Sasana</a:t>
            </a:r>
            <a:r>
              <a:rPr lang="en-US" dirty="0" smtClean="0"/>
              <a:t> </a:t>
            </a:r>
            <a:r>
              <a:rPr lang="en-US" dirty="0" err="1" smtClean="0"/>
              <a:t>Budaya</a:t>
            </a:r>
            <a:r>
              <a:rPr lang="en-US" dirty="0" smtClean="0"/>
              <a:t> </a:t>
            </a:r>
            <a:r>
              <a:rPr lang="en-US" dirty="0" err="1" smtClean="0"/>
              <a:t>Ganesha</a:t>
            </a:r>
            <a:r>
              <a:rPr lang="en-US" dirty="0" smtClean="0"/>
              <a:t> - ITB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Tamansari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5" y="329179"/>
            <a:ext cx="9828810" cy="50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0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Campus Center - ITB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Ganesha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38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Oktagon</a:t>
            </a:r>
            <a:r>
              <a:rPr lang="en-US" dirty="0" smtClean="0"/>
              <a:t> &amp; TVST - ITB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Ganesha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1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Graha</a:t>
            </a:r>
            <a:r>
              <a:rPr lang="en-US" dirty="0" smtClean="0"/>
              <a:t> </a:t>
            </a:r>
            <a:r>
              <a:rPr lang="en-US" dirty="0" err="1" smtClean="0"/>
              <a:t>Elnusa</a:t>
            </a:r>
            <a:endParaRPr lang="en-US" dirty="0" smtClean="0"/>
          </a:p>
          <a:p>
            <a:pPr algn="r"/>
            <a:r>
              <a:rPr lang="en-US" dirty="0" smtClean="0"/>
              <a:t>Jl. TB </a:t>
            </a:r>
            <a:r>
              <a:rPr lang="en-US" dirty="0" err="1" smtClean="0"/>
              <a:t>Simatupang</a:t>
            </a:r>
            <a:r>
              <a:rPr lang="en-US" dirty="0" smtClean="0"/>
              <a:t> 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35" y="356260"/>
            <a:ext cx="9775630" cy="49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73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Laboratorium</a:t>
            </a:r>
            <a:r>
              <a:rPr lang="en-US" dirty="0" smtClean="0"/>
              <a:t> </a:t>
            </a:r>
            <a:r>
              <a:rPr lang="en-US" dirty="0" err="1" smtClean="0"/>
              <a:t>Teknik</a:t>
            </a:r>
            <a:r>
              <a:rPr lang="en-US" dirty="0" smtClean="0"/>
              <a:t> - ITB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Ganesha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07" y="323131"/>
            <a:ext cx="9840686" cy="50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47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Elekro</a:t>
            </a:r>
            <a:r>
              <a:rPr lang="en-US" dirty="0" smtClean="0"/>
              <a:t> &amp; </a:t>
            </a:r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Farmasi</a:t>
            </a:r>
            <a:r>
              <a:rPr lang="en-US" dirty="0" smtClean="0"/>
              <a:t> - ITB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Ganesha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69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/>
              <a:t>Gedung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 smtClean="0"/>
              <a:t>Informatika</a:t>
            </a:r>
            <a:r>
              <a:rPr lang="en-US" dirty="0" smtClean="0"/>
              <a:t> </a:t>
            </a:r>
            <a:r>
              <a:rPr lang="en-US" dirty="0"/>
              <a:t>- ITB</a:t>
            </a:r>
          </a:p>
          <a:p>
            <a:pPr algn="r"/>
            <a:r>
              <a:rPr lang="en-US" dirty="0"/>
              <a:t>Jl. </a:t>
            </a:r>
            <a:r>
              <a:rPr lang="en-US" dirty="0" err="1"/>
              <a:t>Ganesha</a:t>
            </a:r>
            <a:r>
              <a:rPr lang="en-US" dirty="0"/>
              <a:t> - Bandung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07" y="323131"/>
            <a:ext cx="9840686" cy="50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86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Basic Center B - </a:t>
            </a:r>
            <a:r>
              <a:rPr lang="en-US" dirty="0"/>
              <a:t>ITB</a:t>
            </a:r>
          </a:p>
          <a:p>
            <a:pPr algn="r"/>
            <a:r>
              <a:rPr lang="en-US" dirty="0"/>
              <a:t>Jl. </a:t>
            </a:r>
            <a:r>
              <a:rPr lang="en-US" dirty="0" err="1"/>
              <a:t>Ganesha</a:t>
            </a:r>
            <a:r>
              <a:rPr lang="en-US" dirty="0"/>
              <a:t> - Bandung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5" y="329179"/>
            <a:ext cx="9828810" cy="50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2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/>
              <a:t>Gedung</a:t>
            </a:r>
            <a:r>
              <a:rPr lang="en-US" dirty="0"/>
              <a:t> 8</a:t>
            </a:r>
            <a:r>
              <a:rPr lang="en-US" dirty="0" smtClean="0"/>
              <a:t> </a:t>
            </a:r>
            <a:r>
              <a:rPr lang="en-US" dirty="0"/>
              <a:t>- ITB</a:t>
            </a:r>
          </a:p>
          <a:p>
            <a:pPr algn="r"/>
            <a:r>
              <a:rPr lang="en-US" dirty="0"/>
              <a:t>Jl. </a:t>
            </a:r>
            <a:r>
              <a:rPr lang="en-US" dirty="0" err="1"/>
              <a:t>Ganesha</a:t>
            </a:r>
            <a:r>
              <a:rPr lang="en-US" dirty="0"/>
              <a:t> - Bandung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40" y="297703"/>
            <a:ext cx="9890620" cy="50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05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Geodesi</a:t>
            </a:r>
            <a:r>
              <a:rPr lang="en-US" dirty="0" smtClean="0"/>
              <a:t> </a:t>
            </a:r>
            <a:r>
              <a:rPr lang="en-US" dirty="0"/>
              <a:t>- ITB</a:t>
            </a:r>
          </a:p>
          <a:p>
            <a:pPr algn="r"/>
            <a:r>
              <a:rPr lang="en-US" dirty="0"/>
              <a:t>Jl. </a:t>
            </a:r>
            <a:r>
              <a:rPr lang="en-US" dirty="0" err="1"/>
              <a:t>Ganesha</a:t>
            </a:r>
            <a:r>
              <a:rPr lang="en-US" dirty="0"/>
              <a:t> - Bandung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40" y="351680"/>
            <a:ext cx="9837620" cy="50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3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Masjid Salman - </a:t>
            </a:r>
            <a:r>
              <a:rPr lang="en-US" dirty="0"/>
              <a:t>ITB</a:t>
            </a:r>
          </a:p>
          <a:p>
            <a:pPr algn="r"/>
            <a:r>
              <a:rPr lang="en-US" dirty="0"/>
              <a:t>Jl. </a:t>
            </a:r>
            <a:r>
              <a:rPr lang="en-US" dirty="0" err="1"/>
              <a:t>Ganesha</a:t>
            </a:r>
            <a:r>
              <a:rPr lang="en-US" dirty="0"/>
              <a:t> - Bandung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07" y="323131"/>
            <a:ext cx="9840686" cy="50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19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Paviliun</a:t>
            </a:r>
            <a:r>
              <a:rPr lang="en-US" dirty="0" smtClean="0"/>
              <a:t> Elizabeth - RS </a:t>
            </a:r>
            <a:r>
              <a:rPr lang="en-US" dirty="0" err="1" smtClean="0"/>
              <a:t>Borromeus</a:t>
            </a:r>
            <a:endParaRPr lang="en-US" dirty="0" smtClean="0"/>
          </a:p>
          <a:p>
            <a:pPr algn="r"/>
            <a:r>
              <a:rPr lang="en-US" dirty="0"/>
              <a:t>Jl. Ir. H. </a:t>
            </a:r>
            <a:r>
              <a:rPr lang="en-US" dirty="0" err="1"/>
              <a:t>Juanda</a:t>
            </a:r>
            <a:r>
              <a:rPr lang="en-US" dirty="0"/>
              <a:t> -  Bandung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06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/>
              <a:t>Gedung</a:t>
            </a:r>
            <a:r>
              <a:rPr lang="en-US" dirty="0"/>
              <a:t> </a:t>
            </a:r>
            <a:r>
              <a:rPr lang="en-US" dirty="0" smtClean="0"/>
              <a:t>Josef </a:t>
            </a:r>
            <a:r>
              <a:rPr lang="en-US" dirty="0"/>
              <a:t>- RS </a:t>
            </a:r>
            <a:r>
              <a:rPr lang="en-US" dirty="0" err="1"/>
              <a:t>Borromeus</a:t>
            </a:r>
            <a:endParaRPr lang="en-US" dirty="0"/>
          </a:p>
          <a:p>
            <a:pPr algn="r"/>
            <a:r>
              <a:rPr lang="en-US" dirty="0"/>
              <a:t>Jl. Ir. H. </a:t>
            </a:r>
            <a:r>
              <a:rPr lang="en-US" dirty="0" err="1"/>
              <a:t>Juanda</a:t>
            </a:r>
            <a:r>
              <a:rPr lang="en-US" dirty="0"/>
              <a:t> -  Bandung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605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Maria - RS </a:t>
            </a:r>
            <a:r>
              <a:rPr lang="en-US" dirty="0" err="1" smtClean="0"/>
              <a:t>Borromeus</a:t>
            </a:r>
            <a:endParaRPr lang="en-US" dirty="0" smtClean="0"/>
          </a:p>
          <a:p>
            <a:pPr algn="r"/>
            <a:r>
              <a:rPr lang="en-US" dirty="0" smtClean="0"/>
              <a:t>Jl. Ir. H. </a:t>
            </a:r>
            <a:r>
              <a:rPr lang="en-US" dirty="0" err="1" smtClean="0"/>
              <a:t>Juanda</a:t>
            </a:r>
            <a:r>
              <a:rPr lang="en-US" dirty="0" smtClean="0"/>
              <a:t> -  Bandung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6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Monumen</a:t>
            </a:r>
            <a:r>
              <a:rPr lang="en-US" dirty="0" smtClean="0"/>
              <a:t> </a:t>
            </a:r>
            <a:r>
              <a:rPr lang="en-US" dirty="0" err="1" smtClean="0"/>
              <a:t>Patung</a:t>
            </a:r>
            <a:r>
              <a:rPr lang="en-US" dirty="0" smtClean="0"/>
              <a:t> </a:t>
            </a:r>
            <a:r>
              <a:rPr lang="en-US" dirty="0" err="1" smtClean="0"/>
              <a:t>Dirgantara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Gatot</a:t>
            </a:r>
            <a:r>
              <a:rPr lang="en-US" dirty="0" smtClean="0"/>
              <a:t> </a:t>
            </a:r>
            <a:r>
              <a:rPr lang="en-US" dirty="0" err="1" smtClean="0"/>
              <a:t>Subroto</a:t>
            </a:r>
            <a:r>
              <a:rPr lang="en-US" dirty="0" smtClean="0"/>
              <a:t> - </a:t>
            </a:r>
            <a:r>
              <a:rPr lang="en-US" dirty="0" err="1" smtClean="0"/>
              <a:t>Jaksel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02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/>
              <a:t>Gedung</a:t>
            </a:r>
            <a:r>
              <a:rPr lang="en-US" dirty="0"/>
              <a:t> </a:t>
            </a:r>
            <a:r>
              <a:rPr lang="en-US" dirty="0" err="1" smtClean="0"/>
              <a:t>Carolus</a:t>
            </a:r>
            <a:r>
              <a:rPr lang="en-US" dirty="0" smtClean="0"/>
              <a:t> </a:t>
            </a:r>
            <a:r>
              <a:rPr lang="en-US" dirty="0"/>
              <a:t>- RS </a:t>
            </a:r>
            <a:r>
              <a:rPr lang="en-US" dirty="0" err="1"/>
              <a:t>Borromeus</a:t>
            </a:r>
            <a:endParaRPr lang="en-US" dirty="0"/>
          </a:p>
          <a:p>
            <a:pPr algn="r"/>
            <a:r>
              <a:rPr lang="en-US" dirty="0"/>
              <a:t>Jl. Ir. H. </a:t>
            </a:r>
            <a:r>
              <a:rPr lang="en-US" dirty="0" err="1"/>
              <a:t>Juanda</a:t>
            </a:r>
            <a:r>
              <a:rPr lang="en-US" dirty="0"/>
              <a:t> -  Bandung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02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Paviliun</a:t>
            </a:r>
            <a:r>
              <a:rPr lang="en-US" dirty="0" smtClean="0"/>
              <a:t> Irene </a:t>
            </a:r>
            <a:r>
              <a:rPr lang="en-US" dirty="0"/>
              <a:t>- RS </a:t>
            </a:r>
            <a:r>
              <a:rPr lang="en-US" dirty="0" err="1"/>
              <a:t>Borromeus</a:t>
            </a:r>
            <a:endParaRPr lang="en-US" dirty="0"/>
          </a:p>
          <a:p>
            <a:pPr algn="r"/>
            <a:r>
              <a:rPr lang="en-US" dirty="0"/>
              <a:t>Jl. Ir. H. </a:t>
            </a:r>
            <a:r>
              <a:rPr lang="en-US" dirty="0" err="1"/>
              <a:t>Juanda</a:t>
            </a:r>
            <a:r>
              <a:rPr lang="en-US" dirty="0"/>
              <a:t> -  Bandung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67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Wisma</a:t>
            </a:r>
            <a:r>
              <a:rPr lang="en-US" dirty="0" smtClean="0"/>
              <a:t> </a:t>
            </a:r>
            <a:r>
              <a:rPr lang="en-US" dirty="0" err="1" smtClean="0"/>
              <a:t>Borromeus</a:t>
            </a:r>
            <a:r>
              <a:rPr lang="en-US" dirty="0" smtClean="0"/>
              <a:t> – RS </a:t>
            </a:r>
            <a:r>
              <a:rPr lang="en-US" dirty="0" err="1" smtClean="0"/>
              <a:t>Borromeus</a:t>
            </a:r>
            <a:endParaRPr lang="en-US" dirty="0" smtClean="0"/>
          </a:p>
          <a:p>
            <a:pPr algn="r"/>
            <a:r>
              <a:rPr lang="en-US" dirty="0" smtClean="0"/>
              <a:t>Jl. Surya </a:t>
            </a:r>
            <a:r>
              <a:rPr lang="en-US" dirty="0" err="1" smtClean="0"/>
              <a:t>Kencana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88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Chapel RS </a:t>
            </a:r>
            <a:r>
              <a:rPr lang="en-US" dirty="0" err="1" smtClean="0"/>
              <a:t>Borromeus</a:t>
            </a:r>
            <a:endParaRPr lang="en-US" dirty="0" smtClean="0"/>
          </a:p>
          <a:p>
            <a:pPr algn="r"/>
            <a:r>
              <a:rPr lang="en-US" dirty="0"/>
              <a:t>Jl. </a:t>
            </a:r>
            <a:r>
              <a:rPr lang="en-US" dirty="0" smtClean="0"/>
              <a:t>Surya </a:t>
            </a:r>
            <a:r>
              <a:rPr lang="en-US" dirty="0" err="1" smtClean="0"/>
              <a:t>Kencana</a:t>
            </a:r>
            <a:r>
              <a:rPr lang="en-US" dirty="0" smtClean="0"/>
              <a:t> </a:t>
            </a:r>
            <a:r>
              <a:rPr lang="en-US" dirty="0"/>
              <a:t>-  Bandung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5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Kantor </a:t>
            </a:r>
            <a:r>
              <a:rPr lang="en-US" dirty="0" err="1" smtClean="0"/>
              <a:t>Pos</a:t>
            </a:r>
            <a:r>
              <a:rPr lang="en-US" dirty="0" smtClean="0"/>
              <a:t> </a:t>
            </a:r>
            <a:r>
              <a:rPr lang="en-US" dirty="0" err="1" smtClean="0"/>
              <a:t>Gedung</a:t>
            </a:r>
            <a:r>
              <a:rPr lang="en-US" dirty="0" smtClean="0"/>
              <a:t> Sate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Cilaki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92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Bank </a:t>
            </a:r>
            <a:r>
              <a:rPr lang="en-US" dirty="0" err="1" smtClean="0"/>
              <a:t>Fama</a:t>
            </a:r>
            <a:endParaRPr lang="en-US" dirty="0" smtClean="0"/>
          </a:p>
          <a:p>
            <a:pPr algn="r"/>
            <a:r>
              <a:rPr lang="en-US" dirty="0" smtClean="0"/>
              <a:t>Jl. Asia </a:t>
            </a:r>
            <a:r>
              <a:rPr lang="en-US" dirty="0" err="1" smtClean="0"/>
              <a:t>Afrika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26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Bioskop</a:t>
            </a:r>
            <a:r>
              <a:rPr lang="en-US" dirty="0" smtClean="0"/>
              <a:t> Dian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Dalem</a:t>
            </a:r>
            <a:r>
              <a:rPr lang="en-US" dirty="0" smtClean="0"/>
              <a:t> </a:t>
            </a:r>
            <a:r>
              <a:rPr lang="en-US" dirty="0" err="1" smtClean="0"/>
              <a:t>Kaum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78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Gereja</a:t>
            </a:r>
            <a:r>
              <a:rPr lang="en-US" dirty="0" smtClean="0"/>
              <a:t> Bethel</a:t>
            </a:r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Wastukencana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73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</a:t>
            </a:r>
            <a:r>
              <a:rPr lang="en-US" dirty="0" err="1" smtClean="0"/>
              <a:t>Swarha</a:t>
            </a:r>
            <a:endParaRPr lang="en-US" dirty="0" smtClean="0"/>
          </a:p>
          <a:p>
            <a:pPr algn="r"/>
            <a:r>
              <a:rPr lang="en-US" dirty="0" smtClean="0"/>
              <a:t>Jl. Asia </a:t>
            </a:r>
            <a:r>
              <a:rPr lang="en-US" dirty="0" err="1" smtClean="0"/>
              <a:t>Afrika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Villa </a:t>
            </a:r>
            <a:r>
              <a:rPr lang="en-US" dirty="0" err="1" smtClean="0"/>
              <a:t>Isola</a:t>
            </a:r>
            <a:endParaRPr lang="en-US" dirty="0" smtClean="0"/>
          </a:p>
          <a:p>
            <a:pPr algn="r"/>
            <a:r>
              <a:rPr lang="en-US" dirty="0" smtClean="0"/>
              <a:t>Jl. Dr. </a:t>
            </a:r>
            <a:r>
              <a:rPr lang="en-US" dirty="0" err="1" smtClean="0"/>
              <a:t>Setiabudi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40" y="324691"/>
            <a:ext cx="9890620" cy="50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9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Gedung</a:t>
            </a:r>
            <a:r>
              <a:rPr lang="en-US" dirty="0" smtClean="0"/>
              <a:t> ESDM 2</a:t>
            </a:r>
          </a:p>
          <a:p>
            <a:pPr algn="r"/>
            <a:r>
              <a:rPr lang="en-US" dirty="0" smtClean="0"/>
              <a:t>Jl. Medan </a:t>
            </a:r>
            <a:r>
              <a:rPr lang="en-US" dirty="0" err="1" smtClean="0"/>
              <a:t>Merdeka</a:t>
            </a:r>
            <a:r>
              <a:rPr lang="en-US" dirty="0" smtClean="0"/>
              <a:t> Selatan - </a:t>
            </a:r>
            <a:r>
              <a:rPr lang="en-US" dirty="0" err="1" smtClean="0"/>
              <a:t>Jakpus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600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smtClean="0"/>
              <a:t>De </a:t>
            </a:r>
            <a:r>
              <a:rPr lang="en-US" dirty="0" err="1"/>
              <a:t>D</a:t>
            </a:r>
            <a:r>
              <a:rPr lang="en-US" dirty="0" err="1" smtClean="0"/>
              <a:t>riekleur</a:t>
            </a:r>
            <a:endParaRPr lang="en-US" dirty="0" smtClean="0"/>
          </a:p>
          <a:p>
            <a:pPr algn="r"/>
            <a:r>
              <a:rPr lang="en-US" dirty="0" smtClean="0"/>
              <a:t>Jl. Ir. H. </a:t>
            </a:r>
            <a:r>
              <a:rPr lang="en-US" dirty="0" err="1" smtClean="0"/>
              <a:t>Juanda</a:t>
            </a:r>
            <a:r>
              <a:rPr lang="en-US" dirty="0" smtClean="0"/>
              <a:t> - Bandung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06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err="1"/>
              <a:t>P</a:t>
            </a:r>
            <a:r>
              <a:rPr lang="en-US" sz="2000" dirty="0" err="1" smtClean="0"/>
              <a:t>eta</a:t>
            </a:r>
            <a:r>
              <a:rPr lang="en-US" sz="2000" dirty="0" smtClean="0"/>
              <a:t> Jakarta (+ </a:t>
            </a:r>
            <a:r>
              <a:rPr lang="en-US" sz="2000" dirty="0" err="1" smtClean="0"/>
              <a:t>Bandara</a:t>
            </a:r>
            <a:r>
              <a:rPr lang="en-US" sz="2000" dirty="0" smtClean="0"/>
              <a:t> `</a:t>
            </a:r>
            <a:r>
              <a:rPr lang="en-US" sz="2000" dirty="0" err="1" smtClean="0"/>
              <a:t>Cengkareng</a:t>
            </a:r>
            <a:r>
              <a:rPr lang="en-US" sz="2000" dirty="0" smtClean="0"/>
              <a:t>) per 1 kilometer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– 01 (status: merged)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85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err="1"/>
              <a:t>P</a:t>
            </a:r>
            <a:r>
              <a:rPr lang="en-US" sz="2000" dirty="0" err="1" smtClean="0"/>
              <a:t>eta</a:t>
            </a:r>
            <a:r>
              <a:rPr lang="en-US" sz="2000" dirty="0" smtClean="0"/>
              <a:t> Jakarta (+ </a:t>
            </a:r>
            <a:r>
              <a:rPr lang="en-US" sz="2000" dirty="0" err="1" smtClean="0"/>
              <a:t>Bandara</a:t>
            </a:r>
            <a:r>
              <a:rPr lang="en-US" sz="2000" dirty="0" smtClean="0"/>
              <a:t> `</a:t>
            </a:r>
            <a:r>
              <a:rPr lang="en-US" sz="2000" dirty="0" err="1" smtClean="0"/>
              <a:t>Cengkareng</a:t>
            </a:r>
            <a:r>
              <a:rPr lang="en-US" sz="2000" dirty="0" smtClean="0"/>
              <a:t>) per 1 kilometer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– 02 (status: merged)</a:t>
            </a:r>
            <a:endParaRPr lang="en-US" sz="2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870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err="1"/>
              <a:t>P</a:t>
            </a:r>
            <a:r>
              <a:rPr lang="en-US" sz="2000" dirty="0" err="1" smtClean="0"/>
              <a:t>eta</a:t>
            </a:r>
            <a:r>
              <a:rPr lang="en-US" sz="2000" dirty="0" smtClean="0"/>
              <a:t> Jakarta (+ </a:t>
            </a:r>
            <a:r>
              <a:rPr lang="en-US" sz="2000" dirty="0" err="1" smtClean="0"/>
              <a:t>Bandara</a:t>
            </a:r>
            <a:r>
              <a:rPr lang="en-US" sz="2000" dirty="0" smtClean="0"/>
              <a:t> `</a:t>
            </a:r>
            <a:r>
              <a:rPr lang="en-US" sz="2000" dirty="0" err="1" smtClean="0"/>
              <a:t>Cengkareng</a:t>
            </a:r>
            <a:r>
              <a:rPr lang="en-US" sz="2000" dirty="0" smtClean="0"/>
              <a:t>) per 1 kilometer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– 03 (status: merged)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295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err="1"/>
              <a:t>P</a:t>
            </a:r>
            <a:r>
              <a:rPr lang="en-US" sz="2000" dirty="0" err="1" smtClean="0"/>
              <a:t>eta</a:t>
            </a:r>
            <a:r>
              <a:rPr lang="en-US" sz="2000" dirty="0" smtClean="0"/>
              <a:t> Jakarta (+ </a:t>
            </a:r>
            <a:r>
              <a:rPr lang="en-US" sz="2000" dirty="0" err="1" smtClean="0"/>
              <a:t>Bandara</a:t>
            </a:r>
            <a:r>
              <a:rPr lang="en-US" sz="2000" dirty="0" smtClean="0"/>
              <a:t> `</a:t>
            </a:r>
            <a:r>
              <a:rPr lang="en-US" sz="2000" dirty="0" err="1" smtClean="0"/>
              <a:t>Cengkareng</a:t>
            </a:r>
            <a:r>
              <a:rPr lang="en-US" sz="2000" dirty="0" smtClean="0"/>
              <a:t>) per 1 kilometer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– 04 (status: merged)</a:t>
            </a:r>
            <a:endParaRPr lang="en-US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227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err="1"/>
              <a:t>P</a:t>
            </a:r>
            <a:r>
              <a:rPr lang="en-US" sz="2000" dirty="0" err="1" smtClean="0"/>
              <a:t>eta</a:t>
            </a:r>
            <a:r>
              <a:rPr lang="en-US" sz="2000" dirty="0" smtClean="0"/>
              <a:t> Jakarta (+ </a:t>
            </a:r>
            <a:r>
              <a:rPr lang="en-US" sz="2000" dirty="0" err="1" smtClean="0"/>
              <a:t>Bandara</a:t>
            </a:r>
            <a:r>
              <a:rPr lang="en-US" sz="2000" dirty="0" smtClean="0"/>
              <a:t> `</a:t>
            </a:r>
            <a:r>
              <a:rPr lang="en-US" sz="2000" dirty="0" err="1" smtClean="0"/>
              <a:t>Cengkareng</a:t>
            </a:r>
            <a:r>
              <a:rPr lang="en-US" sz="2000" dirty="0" smtClean="0"/>
              <a:t>) per 1 kilometer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– 05 (status: merged)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689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err="1"/>
              <a:t>P</a:t>
            </a:r>
            <a:r>
              <a:rPr lang="en-US" sz="2000" dirty="0" err="1" smtClean="0"/>
              <a:t>eta</a:t>
            </a:r>
            <a:r>
              <a:rPr lang="en-US" sz="2000" dirty="0" smtClean="0"/>
              <a:t> Jakarta (+ </a:t>
            </a:r>
            <a:r>
              <a:rPr lang="en-US" sz="2000" dirty="0" err="1" smtClean="0"/>
              <a:t>Bandara</a:t>
            </a:r>
            <a:r>
              <a:rPr lang="en-US" sz="2000" dirty="0" smtClean="0"/>
              <a:t> `</a:t>
            </a:r>
            <a:r>
              <a:rPr lang="en-US" sz="2000" dirty="0" err="1" smtClean="0"/>
              <a:t>Cengkareng</a:t>
            </a:r>
            <a:r>
              <a:rPr lang="en-US" sz="2000" dirty="0" smtClean="0"/>
              <a:t>) per 1 kilometer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– 06 (status: merged)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135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err="1"/>
              <a:t>P</a:t>
            </a:r>
            <a:r>
              <a:rPr lang="en-US" sz="2000" dirty="0" err="1" smtClean="0"/>
              <a:t>eta</a:t>
            </a:r>
            <a:r>
              <a:rPr lang="en-US" sz="2000" dirty="0" smtClean="0"/>
              <a:t> Jakarta (+ </a:t>
            </a:r>
            <a:r>
              <a:rPr lang="en-US" sz="2000" dirty="0" err="1" smtClean="0"/>
              <a:t>Bandara</a:t>
            </a:r>
            <a:r>
              <a:rPr lang="en-US" sz="2000" dirty="0" smtClean="0"/>
              <a:t> `</a:t>
            </a:r>
            <a:r>
              <a:rPr lang="en-US" sz="2000" dirty="0" err="1" smtClean="0"/>
              <a:t>Cengkareng</a:t>
            </a:r>
            <a:r>
              <a:rPr lang="en-US" sz="2000" dirty="0" smtClean="0"/>
              <a:t>) per 1 kilometer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– 07a (status: merged)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767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err="1"/>
              <a:t>P</a:t>
            </a:r>
            <a:r>
              <a:rPr lang="en-US" sz="2000" dirty="0" err="1" smtClean="0"/>
              <a:t>eta</a:t>
            </a:r>
            <a:r>
              <a:rPr lang="en-US" sz="2000" dirty="0" smtClean="0"/>
              <a:t> Jakarta (+ </a:t>
            </a:r>
            <a:r>
              <a:rPr lang="en-US" sz="2000" dirty="0" err="1" smtClean="0"/>
              <a:t>Bandara</a:t>
            </a:r>
            <a:r>
              <a:rPr lang="en-US" sz="2000" dirty="0" smtClean="0"/>
              <a:t> `</a:t>
            </a:r>
            <a:r>
              <a:rPr lang="en-US" sz="2000" dirty="0" err="1" smtClean="0"/>
              <a:t>Cengkareng</a:t>
            </a:r>
            <a:r>
              <a:rPr lang="en-US" sz="2000" dirty="0" smtClean="0"/>
              <a:t>) per 1 kilometer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– 07b (status: merged)</a:t>
            </a:r>
            <a:endParaRPr lang="en-US" sz="2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644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err="1"/>
              <a:t>P</a:t>
            </a:r>
            <a:r>
              <a:rPr lang="en-US" sz="2000" dirty="0" err="1" smtClean="0"/>
              <a:t>eta</a:t>
            </a:r>
            <a:r>
              <a:rPr lang="en-US" sz="2000" dirty="0" smtClean="0"/>
              <a:t> Jakarta (+ </a:t>
            </a:r>
            <a:r>
              <a:rPr lang="en-US" sz="2000" dirty="0" err="1" smtClean="0"/>
              <a:t>Bandara</a:t>
            </a:r>
            <a:r>
              <a:rPr lang="en-US" sz="2000" dirty="0" smtClean="0"/>
              <a:t> `</a:t>
            </a:r>
            <a:r>
              <a:rPr lang="en-US" sz="2000" dirty="0" err="1" smtClean="0"/>
              <a:t>Cengkareng</a:t>
            </a:r>
            <a:r>
              <a:rPr lang="en-US" sz="2000" dirty="0" smtClean="0"/>
              <a:t>) per 1 kilometer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– 08 (status: merged)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4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Hoenderpasarbrug</a:t>
            </a:r>
            <a:endParaRPr lang="en-US" dirty="0" smtClean="0"/>
          </a:p>
          <a:p>
            <a:pPr algn="r"/>
            <a:r>
              <a:rPr lang="en-US" dirty="0" smtClean="0"/>
              <a:t>Jl. Kali </a:t>
            </a:r>
            <a:r>
              <a:rPr lang="en-US" dirty="0" err="1" smtClean="0"/>
              <a:t>Besar</a:t>
            </a:r>
            <a:r>
              <a:rPr lang="en-US" dirty="0" smtClean="0"/>
              <a:t> - </a:t>
            </a:r>
            <a:r>
              <a:rPr lang="en-US" dirty="0" err="1" smtClean="0"/>
              <a:t>Jakbat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373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err="1"/>
              <a:t>P</a:t>
            </a:r>
            <a:r>
              <a:rPr lang="en-US" sz="2000" dirty="0" err="1" smtClean="0"/>
              <a:t>eta</a:t>
            </a:r>
            <a:r>
              <a:rPr lang="en-US" sz="2000" dirty="0" smtClean="0"/>
              <a:t> Jakarta (+ </a:t>
            </a:r>
            <a:r>
              <a:rPr lang="en-US" sz="2000" dirty="0" err="1" smtClean="0"/>
              <a:t>Bandara</a:t>
            </a:r>
            <a:r>
              <a:rPr lang="en-US" sz="2000" dirty="0" smtClean="0"/>
              <a:t> `</a:t>
            </a:r>
            <a:r>
              <a:rPr lang="en-US" sz="2000" dirty="0" err="1" smtClean="0"/>
              <a:t>Cengkareng</a:t>
            </a:r>
            <a:r>
              <a:rPr lang="en-US" sz="2000" dirty="0" smtClean="0"/>
              <a:t>) per 1 kilometer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– 09a (status: merged)</a:t>
            </a:r>
            <a:endParaRPr lang="en-US" sz="2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40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Data </a:t>
            </a:r>
            <a:r>
              <a:rPr lang="en-US" sz="2000" dirty="0" err="1"/>
              <a:t>P</a:t>
            </a:r>
            <a:r>
              <a:rPr lang="en-US" sz="2000" dirty="0" err="1" smtClean="0"/>
              <a:t>eta</a:t>
            </a:r>
            <a:r>
              <a:rPr lang="en-US" sz="2000" dirty="0" smtClean="0"/>
              <a:t> Jakarta (+ </a:t>
            </a:r>
            <a:r>
              <a:rPr lang="en-US" sz="2000" dirty="0" err="1" smtClean="0"/>
              <a:t>Bandara</a:t>
            </a:r>
            <a:r>
              <a:rPr lang="en-US" sz="2000" dirty="0" smtClean="0"/>
              <a:t> `</a:t>
            </a:r>
            <a:r>
              <a:rPr lang="en-US" sz="2000" dirty="0" err="1" smtClean="0"/>
              <a:t>Cengkareng</a:t>
            </a:r>
            <a:r>
              <a:rPr lang="en-US" sz="2000" dirty="0" smtClean="0"/>
              <a:t>) per 1 kilometer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– 09b (status: merged)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7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481635"/>
            <a:ext cx="105156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61360"/>
            <a:ext cx="10515600" cy="1500187"/>
          </a:xfrm>
        </p:spPr>
        <p:txBody>
          <a:bodyPr/>
          <a:lstStyle/>
          <a:p>
            <a:pPr algn="r"/>
            <a:r>
              <a:rPr lang="en-US" dirty="0" err="1" smtClean="0"/>
              <a:t>Balai</a:t>
            </a:r>
            <a:r>
              <a:rPr lang="en-US" dirty="0" smtClean="0"/>
              <a:t> </a:t>
            </a:r>
            <a:r>
              <a:rPr lang="en-US" dirty="0" err="1" smtClean="0"/>
              <a:t>Seni</a:t>
            </a:r>
            <a:r>
              <a:rPr lang="en-US" dirty="0" smtClean="0"/>
              <a:t> </a:t>
            </a:r>
            <a:r>
              <a:rPr lang="en-US" dirty="0" err="1" smtClean="0"/>
              <a:t>Rupa</a:t>
            </a:r>
            <a:endParaRPr lang="en-US" dirty="0" smtClean="0"/>
          </a:p>
          <a:p>
            <a:pPr algn="r"/>
            <a:r>
              <a:rPr lang="en-US" dirty="0" smtClean="0"/>
              <a:t>Jl. </a:t>
            </a:r>
            <a:r>
              <a:rPr lang="en-US" dirty="0" err="1" smtClean="0"/>
              <a:t>Pos</a:t>
            </a:r>
            <a:r>
              <a:rPr lang="en-US" dirty="0" smtClean="0"/>
              <a:t> Kota - </a:t>
            </a:r>
            <a:r>
              <a:rPr lang="en-US" dirty="0" err="1" smtClean="0"/>
              <a:t>Jakbar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38" y="324691"/>
            <a:ext cx="9837623" cy="50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88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1575</Words>
  <Application>Microsoft Office PowerPoint</Application>
  <PresentationFormat>Custom</PresentationFormat>
  <Paragraphs>443</Paragraphs>
  <Slides>81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BMS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Peta Jakarta (+ Bandara `Cengkareng) per 1 kilometer persegi – 01 (status: merged)</vt:lpstr>
      <vt:lpstr>Data Peta Jakarta (+ Bandara `Cengkareng) per 1 kilometer persegi – 02 (status: merged)</vt:lpstr>
      <vt:lpstr>Data Peta Jakarta (+ Bandara `Cengkareng) per 1 kilometer persegi – 03 (status: merged)</vt:lpstr>
      <vt:lpstr>Data Peta Jakarta (+ Bandara `Cengkareng) per 1 kilometer persegi – 04 (status: merged)</vt:lpstr>
      <vt:lpstr>Data Peta Jakarta (+ Bandara `Cengkareng) per 1 kilometer persegi – 05 (status: merged)</vt:lpstr>
      <vt:lpstr>Data Peta Jakarta (+ Bandara `Cengkareng) per 1 kilometer persegi – 06 (status: merged)</vt:lpstr>
      <vt:lpstr>Data Peta Jakarta (+ Bandara `Cengkareng) per 1 kilometer persegi – 07a (status: merged)</vt:lpstr>
      <vt:lpstr>Data Peta Jakarta (+ Bandara `Cengkareng) per 1 kilometer persegi – 07b (status: merged)</vt:lpstr>
      <vt:lpstr>Data Peta Jakarta (+ Bandara `Cengkareng) per 1 kilometer persegi – 08 (status: merged)</vt:lpstr>
      <vt:lpstr>Data Peta Jakarta (+ Bandara `Cengkareng) per 1 kilometer persegi – 09a (status: merged)</vt:lpstr>
      <vt:lpstr>Data Peta Jakarta (+ Bandara `Cengkareng) per 1 kilometer persegi – 09b (status: merged)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BMS</dc:title>
  <dc:creator>The Baedurians</dc:creator>
  <cp:lastModifiedBy>Rezky Hermanto</cp:lastModifiedBy>
  <cp:revision>75</cp:revision>
  <dcterms:created xsi:type="dcterms:W3CDTF">2022-05-17T10:23:02Z</dcterms:created>
  <dcterms:modified xsi:type="dcterms:W3CDTF">2022-06-13T11:41:37Z</dcterms:modified>
</cp:coreProperties>
</file>